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consolata"/>
      <p:regular r:id="rId15"/>
    </p:embeddedFont>
    <p:embeddedFont>
      <p:font typeface="Inconsolata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Email Marketing Mastery: Fundamentos a Estrategias Avanzadas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Domina el email marketing con nuestro curso certificado de 6 semanas diseñado para profesionales de marketing digital.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Instructora: Dra. Alex Rivera, Profesional Certificada en Email Marketing con más de 10 años de experiencia.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3967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Visión General del Curso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89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Estructura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 módulos en 6 semanas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1-2 horas por semana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Certificación + 5 CEUs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489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Formato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Lecciones en video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Webinars de preguntas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Recursos descargables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6526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Requisito: conocimiento básico de marketing digital.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049" y="783074"/>
            <a:ext cx="5507474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Módulos y Objetivos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18818" y="1801892"/>
            <a:ext cx="30480" cy="5644515"/>
          </a:xfrm>
          <a:prstGeom prst="roundRect">
            <a:avLst>
              <a:gd name="adj" fmla="val 108416"/>
            </a:avLst>
          </a:prstGeom>
          <a:solidFill>
            <a:srgbClr val="5C4E69"/>
          </a:solidFill>
          <a:ln/>
        </p:spPr>
      </p:sp>
      <p:sp>
        <p:nvSpPr>
          <p:cNvPr id="5" name="Shape 2"/>
          <p:cNvSpPr/>
          <p:nvPr/>
        </p:nvSpPr>
        <p:spPr>
          <a:xfrm>
            <a:off x="1236166" y="2034421"/>
            <a:ext cx="660797" cy="30480"/>
          </a:xfrm>
          <a:prstGeom prst="roundRect">
            <a:avLst>
              <a:gd name="adj" fmla="val 108416"/>
            </a:avLst>
          </a:prstGeom>
          <a:solidFill>
            <a:srgbClr val="5C4E69"/>
          </a:solidFill>
          <a:ln/>
        </p:spPr>
      </p:sp>
      <p:sp>
        <p:nvSpPr>
          <p:cNvPr id="6" name="Shape 3"/>
          <p:cNvSpPr/>
          <p:nvPr/>
        </p:nvSpPr>
        <p:spPr>
          <a:xfrm>
            <a:off x="770989" y="1801892"/>
            <a:ext cx="495657" cy="495657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7" name="Text 4"/>
          <p:cNvSpPr/>
          <p:nvPr/>
        </p:nvSpPr>
        <p:spPr>
          <a:xfrm>
            <a:off x="853559" y="1843147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120384" y="1877616"/>
            <a:ext cx="3303270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Fundamentos y Estrategia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120384" y="2353985"/>
            <a:ext cx="625256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Comprender el valor del email marketing y sus métricas clave.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236166" y="3379470"/>
            <a:ext cx="660797" cy="30480"/>
          </a:xfrm>
          <a:prstGeom prst="roundRect">
            <a:avLst>
              <a:gd name="adj" fmla="val 108416"/>
            </a:avLst>
          </a:prstGeom>
          <a:solidFill>
            <a:srgbClr val="5C4E69"/>
          </a:solidFill>
          <a:ln/>
        </p:spPr>
      </p:sp>
      <p:sp>
        <p:nvSpPr>
          <p:cNvPr id="11" name="Shape 8"/>
          <p:cNvSpPr/>
          <p:nvPr/>
        </p:nvSpPr>
        <p:spPr>
          <a:xfrm>
            <a:off x="770989" y="3146941"/>
            <a:ext cx="495657" cy="495657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2" name="Text 9"/>
          <p:cNvSpPr/>
          <p:nvPr/>
        </p:nvSpPr>
        <p:spPr>
          <a:xfrm>
            <a:off x="853559" y="3188196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120384" y="3222665"/>
            <a:ext cx="3716179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Construcción y Segmentación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120384" y="3699034"/>
            <a:ext cx="625256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Crear listas segmentadas basadas en criterios demográficos y conductuales.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236166" y="5076944"/>
            <a:ext cx="660797" cy="30480"/>
          </a:xfrm>
          <a:prstGeom prst="roundRect">
            <a:avLst>
              <a:gd name="adj" fmla="val 108416"/>
            </a:avLst>
          </a:prstGeom>
          <a:solidFill>
            <a:srgbClr val="5C4E69"/>
          </a:solidFill>
          <a:ln/>
        </p:spPr>
      </p:sp>
      <p:sp>
        <p:nvSpPr>
          <p:cNvPr id="16" name="Shape 13"/>
          <p:cNvSpPr/>
          <p:nvPr/>
        </p:nvSpPr>
        <p:spPr>
          <a:xfrm>
            <a:off x="770989" y="4844415"/>
            <a:ext cx="495657" cy="495657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853559" y="4885670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120384" y="4920139"/>
            <a:ext cx="289036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Creación de Contenido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120384" y="5396508"/>
            <a:ext cx="625256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Diseñar emails persuasivos y optimizar líneas de asunto.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236166" y="6421993"/>
            <a:ext cx="660797" cy="30480"/>
          </a:xfrm>
          <a:prstGeom prst="roundRect">
            <a:avLst>
              <a:gd name="adj" fmla="val 108416"/>
            </a:avLst>
          </a:prstGeom>
          <a:solidFill>
            <a:srgbClr val="5C4E69"/>
          </a:solidFill>
          <a:ln/>
        </p:spPr>
      </p:sp>
      <p:sp>
        <p:nvSpPr>
          <p:cNvPr id="21" name="Shape 18"/>
          <p:cNvSpPr/>
          <p:nvPr/>
        </p:nvSpPr>
        <p:spPr>
          <a:xfrm>
            <a:off x="770989" y="6189464"/>
            <a:ext cx="495657" cy="495657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22" name="Text 19"/>
          <p:cNvSpPr/>
          <p:nvPr/>
        </p:nvSpPr>
        <p:spPr>
          <a:xfrm>
            <a:off x="853559" y="6230719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0"/>
          <p:cNvSpPr/>
          <p:nvPr/>
        </p:nvSpPr>
        <p:spPr>
          <a:xfrm>
            <a:off x="2120384" y="6265188"/>
            <a:ext cx="39914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Entregabilidad y Cumplimiento</a:t>
            </a:r>
            <a:endParaRPr lang="en-US" sz="2150" dirty="0"/>
          </a:p>
        </p:txBody>
      </p:sp>
      <p:sp>
        <p:nvSpPr>
          <p:cNvPr id="24" name="Text 21"/>
          <p:cNvSpPr/>
          <p:nvPr/>
        </p:nvSpPr>
        <p:spPr>
          <a:xfrm>
            <a:off x="2120384" y="6741557"/>
            <a:ext cx="625256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Aplicar prácticas para mejorar la entrega y cumplir normativas.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14720"/>
            <a:ext cx="7256264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Más Módulos Especializados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926" y="1647468"/>
            <a:ext cx="1116449" cy="16438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7618" y="1870710"/>
            <a:ext cx="32094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Automatización y Flujos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07618" y="2353508"/>
            <a:ext cx="6241256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Configurar secuencias automatizadas basadas en acciones del usuario.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26" y="3291364"/>
            <a:ext cx="1116449" cy="13398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7618" y="3514606"/>
            <a:ext cx="3628072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Pruebas A/B y Optimización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07618" y="3997404"/>
            <a:ext cx="624125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Implementar pruebas científicas para mejorar resultados.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926" y="4631174"/>
            <a:ext cx="1116449" cy="13398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7618" y="485441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Análisis y Reportes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07618" y="5337215"/>
            <a:ext cx="624125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Interpretar datos para tomar decisiones estratégicas.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926" y="5970984"/>
            <a:ext cx="1116449" cy="16438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07618" y="6194227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Personalización y IA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07618" y="6677025"/>
            <a:ext cx="6241256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Aplicar inteligencia artificial para emails hiperpersonalizados.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8663"/>
            <a:ext cx="7370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Metodología de Aprendizaje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51071"/>
            <a:ext cx="3048000" cy="1883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61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Lecciones en Video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52110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Contenido teórico explicado por nuestra experta con ejemplos reales.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851071"/>
            <a:ext cx="3048119" cy="18838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961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Ejercicios Prácticos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45211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Actividades guiadas para aplicar conocimientos inmediatamente.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851071"/>
            <a:ext cx="3048119" cy="18838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961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Casos de Estudio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45211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Análisis detallados de campañas exitosas como Shopify 2024.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851071"/>
            <a:ext cx="3048119" cy="188380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961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452110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378" y="853916"/>
            <a:ext cx="5281255" cy="660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Proyecto Final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39378" y="1830943"/>
            <a:ext cx="211217" cy="1267420"/>
          </a:xfrm>
          <a:prstGeom prst="roundRect">
            <a:avLst>
              <a:gd name="adj" fmla="val 15003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161812" y="204216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Diseño Estratégico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161812" y="2498884"/>
            <a:ext cx="724281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Desarrollar plan completo para secuencia de nutrición de 4 emails.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56203" y="3256717"/>
            <a:ext cx="211217" cy="1267420"/>
          </a:xfrm>
          <a:prstGeom prst="roundRect">
            <a:avLst>
              <a:gd name="adj" fmla="val 15003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1478637" y="3467933"/>
            <a:ext cx="2771656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Creación de Contenido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478637" y="3924657"/>
            <a:ext cx="692598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Redactar asuntos, preencabezados y cuerpos de email persuasivos.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373029" y="4682490"/>
            <a:ext cx="211217" cy="1267420"/>
          </a:xfrm>
          <a:prstGeom prst="roundRect">
            <a:avLst>
              <a:gd name="adj" fmla="val 15003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795462" y="4893707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Plan de Segmentación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795462" y="5350431"/>
            <a:ext cx="6609159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Determinar criterios de segmentación para máxima efectividad.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689973" y="6108263"/>
            <a:ext cx="211217" cy="1267420"/>
          </a:xfrm>
          <a:prstGeom prst="roundRect">
            <a:avLst>
              <a:gd name="adj" fmla="val 15003"/>
            </a:avLst>
          </a:prstGeom>
          <a:solidFill>
            <a:srgbClr val="433550"/>
          </a:solidFill>
          <a:ln/>
        </p:spPr>
      </p:sp>
      <p:sp>
        <p:nvSpPr>
          <p:cNvPr id="14" name="Text 11"/>
          <p:cNvSpPr/>
          <p:nvPr/>
        </p:nvSpPr>
        <p:spPr>
          <a:xfrm>
            <a:off x="2112407" y="631948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Retroalimentación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2112407" y="6776204"/>
            <a:ext cx="629221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Recibir evaluación de compañeros y crítica experta del instructor.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772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Recursos Adicionales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2619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776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Archivo de Ejemplos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267075"/>
            <a:ext cx="363640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 emails de alta conversión con anotaciones explicativas detalladas.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684" y="192619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3684" y="2776657"/>
            <a:ext cx="363652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Lista de Mejores Prácticas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13684" y="3621405"/>
            <a:ext cx="36365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Checklist imprimible de 10 puntos para optimizar tus campañas.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Kit de Herramientas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263640"/>
            <a:ext cx="363640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Enlaces a Litmus, Campaign Monitor y otras plataformas profesionales.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3967"/>
            <a:ext cx="7370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Certificación y Evaluación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89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Evaluación Continua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Cuestionarios por módulo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Ejercicios prácticos semanales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Participación en webinars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489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Evaluación Final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Proyecto capstone (80% mínimo)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Certificado oficial al completar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5 Unidades de Educación Continua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6526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 certificación validará tus habilidades avanzadas en email marketing.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2025-06-24T03:46:58Z</dcterms:created>
  <dcterms:modified xsi:type="dcterms:W3CDTF">2025-06-24T03:46:58Z</dcterms:modified>
</cp:coreProperties>
</file>